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4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5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6.xml" ContentType="application/vnd.openxmlformats-officedocument.theme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58" r:id="rId4"/>
    <p:sldMasterId id="2147483946" r:id="rId5"/>
    <p:sldMasterId id="2147483963" r:id="rId6"/>
    <p:sldMasterId id="2147483980" r:id="rId7"/>
    <p:sldMasterId id="2147484000" r:id="rId8"/>
    <p:sldMasterId id="2147483997" r:id="rId9"/>
    <p:sldMasterId id="2147483820" r:id="rId10"/>
  </p:sldMasterIdLst>
  <p:notesMasterIdLst>
    <p:notesMasterId r:id="rId21"/>
  </p:notesMasterIdLst>
  <p:handoutMasterIdLst>
    <p:handoutMasterId r:id="rId22"/>
  </p:handoutMasterIdLst>
  <p:sldIdLst>
    <p:sldId id="4059" r:id="rId11"/>
    <p:sldId id="4061" r:id="rId12"/>
    <p:sldId id="4062" r:id="rId13"/>
    <p:sldId id="4072" r:id="rId14"/>
    <p:sldId id="4063" r:id="rId15"/>
    <p:sldId id="4064" r:id="rId16"/>
    <p:sldId id="4071" r:id="rId17"/>
    <p:sldId id="4066" r:id="rId18"/>
    <p:sldId id="4070" r:id="rId19"/>
    <p:sldId id="40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591F"/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3D2DB-67FF-4F73-97AE-577E5769ED11}" v="31" dt="2020-05-09T03:30:46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7" autoAdjust="0"/>
  </p:normalViewPr>
  <p:slideViewPr>
    <p:cSldViewPr snapToGrid="0" snapToObjects="1">
      <p:cViewPr varScale="1">
        <p:scale>
          <a:sx n="68" d="100"/>
          <a:sy n="68" d="100"/>
        </p:scale>
        <p:origin x="616" y="5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CEBCD-A3C6-9649-BD1D-9B0E3F0C06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4E38C-1C71-AB4B-8920-1E5C4A1280D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wave cover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27688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35FA7E-38D8-2D40-A796-F87918B23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E7B3F0-BC9B-7A4A-9366-C7E22F392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62548" y="0"/>
            <a:ext cx="422945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EF080-DE04-6749-A2E6-0CC1699148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ED9D40-8D24-D744-9614-F68C966E75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77CCF6-461C-574D-9058-5A4654A05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55449967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19C3F8-37FE-BB48-A6DE-90606FACA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5"/>
          <a:stretch/>
        </p:blipFill>
        <p:spPr>
          <a:xfrm>
            <a:off x="0" y="5060"/>
            <a:ext cx="7004790" cy="6852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DF468-750E-844E-B512-300A09752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477897" y="0"/>
            <a:ext cx="671410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3ED80-E39E-1D42-BB2D-7F2B765D5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1728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23B3A-9A60-D843-9376-76356B773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1" y="0"/>
            <a:ext cx="702522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07FE3B-B3BF-904B-A67D-6446D86AAECA}"/>
              </a:ext>
            </a:extLst>
          </p:cNvPr>
          <p:cNvSpPr/>
          <p:nvPr userDrawn="1"/>
        </p:nvSpPr>
        <p:spPr>
          <a:xfrm rot="10800000">
            <a:off x="8779329" y="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34F00-9177-AB4C-B54E-E2695F2F1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CCD99-5521-0242-8DEC-F1B5F3A1F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95D63E-BC42-1146-B24F-06509814CFA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581CCD9-DBDF-A04F-BE7F-A1E74F16BF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0D2C7CC-DB9B-504F-9CCD-BFD8E6941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49447807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531F4-9830-144F-A3F7-1D04698E3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243" y="0"/>
            <a:ext cx="527975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090167-0D4D-914E-9F39-59AB19C2E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01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78359-8965-584A-8573-9964BD265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3FE1D-CE43-3548-A674-F540F897E81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1594EE-4188-2C45-8155-BCB0CB710B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1C1B79-587D-0B40-8BD1-2973978B2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41612409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1775E9-5CCC-C744-A347-FD6D7E136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"/>
            <a:ext cx="12192000" cy="685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EB482-CB6F-9443-B65C-344097BAE9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975358" cy="6858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81BD2C-23D2-9A45-9DB5-8F1EE961A1D2}"/>
              </a:ext>
            </a:extLst>
          </p:cNvPr>
          <p:cNvSpPr/>
          <p:nvPr userDrawn="1"/>
        </p:nvSpPr>
        <p:spPr>
          <a:xfrm>
            <a:off x="-1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DB7D6-40AA-4343-B4E2-199A34718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AF9912-614E-3D4E-B416-F91AEA4D98B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86759D7-D894-C44E-9567-82395339F6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A426FAF-7F34-FC4E-843C-F3343DAA5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6790140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29DE87-6EEF-3940-A3AD-63C710FF0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660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1109D-3BF3-454A-A784-301CBC4A6F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390548" y="1"/>
            <a:ext cx="880145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FA468-8EFE-AA4A-81B8-1C67BE261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909DC2-BE66-1C49-B91D-17F11BADE0F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4AF51A-EE15-B041-8C64-36E9C5F752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326052C-8051-C340-BDCA-346D55AD4C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4DB485-0F3D-F040-AC9D-9CB786ADC6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6176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BA9E0-74B5-A94D-9C77-2F114BF49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56" y="-4"/>
            <a:ext cx="12168975" cy="6858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C51DA-DABE-7A4C-9D9C-570F19437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216642" y="-2"/>
            <a:ext cx="8975358" cy="6858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318BD-2EA1-CE47-8E18-24A7381896E3}"/>
              </a:ext>
            </a:extLst>
          </p:cNvPr>
          <p:cNvSpPr/>
          <p:nvPr userDrawn="1"/>
        </p:nvSpPr>
        <p:spPr>
          <a:xfrm rot="10800000">
            <a:off x="8779329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76BF9-BEC3-AB44-9BB8-8CF64D29F2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8766E-9F94-0541-B9DB-85FA913A8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E834AA-BADA-3E4A-A55C-1374006E90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CF5473B-04DA-0742-BE53-B53240C31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43CF364-A487-EB47-A043-A5782070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15614035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86" y="-1"/>
            <a:ext cx="12230482" cy="24322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2F079F-0A55-C24D-9534-BB6FD635D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" t="-1705"/>
          <a:stretch/>
        </p:blipFill>
        <p:spPr>
          <a:xfrm flipH="1">
            <a:off x="-5040" y="1041607"/>
            <a:ext cx="12191999" cy="5819613"/>
          </a:xfrm>
          <a:prstGeom prst="rect">
            <a:avLst/>
          </a:prstGeom>
        </p:spPr>
      </p:pic>
      <p:sp>
        <p:nvSpPr>
          <p:cNvPr id="34" name="Title Placeholder 1">
            <a:extLst>
              <a:ext uri="{FF2B5EF4-FFF2-40B4-BE49-F238E27FC236}">
                <a16:creationId xmlns:a16="http://schemas.microsoft.com/office/drawing/2014/main" id="{82053935-550F-A04D-BCA2-DFC9045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3BA17-DDEA-BF44-B298-62602040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F56C12-F1C8-E842-A487-CD561530E4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0FF361-F637-274D-AC78-6E26182BAC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30D7DF-CE07-C346-8215-A6AA3D3399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D621B1D-488F-F44C-9411-A9DF4CCF2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948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21D1BF-3238-D247-8FB1-6C25567EC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4322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C03D-713F-BE4A-843B-4942E2A36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392E4DA-AD06-C54A-98DC-61C9D38CDEA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443EEA3-8359-464D-B3CA-8C1667BD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D734E-DC60-6840-B3B3-BE4C8C505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CAEB0E-55E6-D941-B039-D32670F33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16A4E7-6819-744E-93AB-72AE4292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pic>
        <p:nvPicPr>
          <p:cNvPr id="18" name="Picture 17" descr="AvanadeLogoNoTM_AWColor_RGB.png">
            <a:extLst>
              <a:ext uri="{FF2B5EF4-FFF2-40B4-BE49-F238E27FC236}">
                <a16:creationId xmlns:a16="http://schemas.microsoft.com/office/drawing/2014/main" id="{0705156F-44DC-1B48-93CF-A68F0CA6DB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67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51B9F6-7BF9-1D48-A4D3-968E0ED8C60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218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E416-5773-3D41-901E-80F99FBBF485}"/>
              </a:ext>
            </a:extLst>
          </p:cNvPr>
          <p:cNvSpPr/>
          <p:nvPr userDrawn="1"/>
        </p:nvSpPr>
        <p:spPr>
          <a:xfrm>
            <a:off x="0" y="0"/>
            <a:ext cx="12192000" cy="32003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21663-DC29-3C46-B95F-B4E3B71C2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1522"/>
            <a:ext cx="12191999" cy="2076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04D1E-9033-B24B-855F-01171C836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BDF195-C50B-3740-8700-F82E32D9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96FF591-0562-F94D-81E9-C1E5AC01A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7664EFB-1360-0745-A302-BC0184BF5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A8CE5AF-3AF2-B14D-B201-3EDEF50527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98280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7945" cy="3232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B371C9-BE53-DF45-A9EB-C512410AF1ED}"/>
              </a:ext>
            </a:extLst>
          </p:cNvPr>
          <p:cNvSpPr/>
          <p:nvPr userDrawn="1"/>
        </p:nvSpPr>
        <p:spPr>
          <a:xfrm>
            <a:off x="0" y="0"/>
            <a:ext cx="12192000" cy="5625885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8C167-70EF-BC4A-A245-2900A39A6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C4947CB-BDB7-954E-B10A-3981E09D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0554718-960F-B14D-8516-D9B61B289F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5EC3826-FC52-0E40-8C4F-E7018634A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8901E3-717C-FF42-BB5A-E018F5CE2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5921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812BD-8D1C-D147-BE12-A98D1DCBE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29" y="0"/>
            <a:ext cx="4341767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DAEFB-9B27-7745-B22C-5FC7E53AF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A633A-96A6-AB4A-872B-95A18282FE6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EF4E9-2AA7-764B-9B47-81A6F0DB06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B4A941-ADB0-2346-8DE7-6F81F6ED0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F0919B-269C-9E4C-B065-AFAD90948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15298324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1/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1" y="0"/>
            <a:ext cx="12148665" cy="3115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F2DB86-AB28-AF47-9A44-81D54FBDFA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12534F-DCB6-0347-9DAA-5CD844C8C3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483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AA4FC-20A7-5E4A-9DA4-CFCED2C43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8181C62-73B3-9946-8DE9-FC555F43CB0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88C9DCE-B1E2-A041-A290-5E3F8FFE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D07B1A5-D4D0-CD4B-A9C3-5B2D5D8F3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F4DDD2E-E4B1-3F44-83B3-3BD859476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AA35EFF-4434-A44F-A9D7-FDA7829E93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1117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C473D-0082-B04E-A33E-11EA8945A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DF11BF-41EE-654F-8A30-8F580D1F05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4CF6E04-0788-6F41-805F-CC5BA921D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376" y="1152719"/>
            <a:ext cx="10783229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3A6FA0E-069E-9B4C-8B47-1379BC0C42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3943350"/>
            <a:ext cx="10901362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4249127285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11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472784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3373139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FD41DB-7C93-6E43-94FD-9790963D4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12" y="-21265"/>
            <a:ext cx="12192000" cy="4033444"/>
          </a:xfrm>
          <a:prstGeom prst="rect">
            <a:avLst/>
          </a:prstGeom>
        </p:spPr>
      </p:pic>
      <p:sp>
        <p:nvSpPr>
          <p:cNvPr id="1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-18807" y="3929342"/>
            <a:ext cx="12225719" cy="292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5" b="-500"/>
          <a:stretch/>
        </p:blipFill>
        <p:spPr>
          <a:xfrm>
            <a:off x="-18807" y="-3989592"/>
            <a:ext cx="12225720" cy="8144933"/>
          </a:xfrm>
          <a:prstGeom prst="rect">
            <a:avLst/>
          </a:prstGeom>
        </p:spPr>
      </p:pic>
      <p:sp>
        <p:nvSpPr>
          <p:cNvPr id="3" name="Headline text">
            <a:extLst>
              <a:ext uri="{FF2B5EF4-FFF2-40B4-BE49-F238E27FC236}">
                <a16:creationId xmlns:a16="http://schemas.microsoft.com/office/drawing/2014/main" id="{F3F21229-147A-8546-AF12-02E2714888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4205855"/>
            <a:ext cx="10906125" cy="119481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8" name="Subtitle text">
            <a:extLst>
              <a:ext uri="{FF2B5EF4-FFF2-40B4-BE49-F238E27FC236}">
                <a16:creationId xmlns:a16="http://schemas.microsoft.com/office/drawing/2014/main" id="{2D37D03B-4DB5-0C45-A38B-9AC5D6E509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5" y="5548311"/>
            <a:ext cx="10906125" cy="66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899810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08">
          <p15:clr>
            <a:srgbClr val="FBAE40"/>
          </p15:clr>
        </p15:guide>
        <p15:guide id="2" pos="3840">
          <p15:clr>
            <a:srgbClr val="FBAE40"/>
          </p15:clr>
        </p15:guide>
        <p15:guide id="3" pos="1512">
          <p15:clr>
            <a:srgbClr val="FBAE40"/>
          </p15:clr>
        </p15:guide>
        <p15:guide id="4" orient="horz" pos="3024">
          <p15:clr>
            <a:srgbClr val="FBAE40"/>
          </p15:clr>
        </p15:guide>
        <p15:guide id="5" orient="horz" pos="3456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orient="horz" pos="3672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4104">
          <p15:clr>
            <a:srgbClr val="FBAE40"/>
          </p15:clr>
        </p15:guide>
        <p15:guide id="10" orient="horz" pos="3240">
          <p15:clr>
            <a:srgbClr val="FBAE40"/>
          </p15:clr>
        </p15:guide>
        <p15:guide id="11" orient="horz" pos="2592">
          <p15:clr>
            <a:srgbClr val="FBAE40"/>
          </p15:clr>
        </p15:guide>
        <p15:guide id="12" orient="horz" pos="2376">
          <p15:clr>
            <a:srgbClr val="FBAE40"/>
          </p15:clr>
        </p15:guide>
        <p15:guide id="13" orient="horz" pos="1944">
          <p15:clr>
            <a:srgbClr val="FBAE40"/>
          </p15:clr>
        </p15:guide>
        <p15:guide id="14" orient="horz" pos="1728">
          <p15:clr>
            <a:srgbClr val="FBAE40"/>
          </p15:clr>
        </p15:guide>
        <p15:guide id="15" orient="horz" pos="1512">
          <p15:clr>
            <a:srgbClr val="FBAE40"/>
          </p15:clr>
        </p15:guide>
        <p15:guide id="16" orient="horz" pos="1296">
          <p15:clr>
            <a:srgbClr val="FBAE40"/>
          </p15:clr>
        </p15:guide>
        <p15:guide id="17" orient="horz" pos="1080">
          <p15:clr>
            <a:srgbClr val="FBAE40"/>
          </p15:clr>
        </p15:guide>
        <p15:guide id="18" orient="horz" pos="864">
          <p15:clr>
            <a:srgbClr val="FBAE40"/>
          </p15:clr>
        </p15:guide>
        <p15:guide id="19" orient="horz" pos="648">
          <p15:clr>
            <a:srgbClr val="FBAE40"/>
          </p15:clr>
        </p15:guide>
        <p15:guide id="20" orient="horz" pos="432">
          <p15:clr>
            <a:srgbClr val="FBAE40"/>
          </p15:clr>
        </p15:guide>
        <p15:guide id="21" orient="horz" pos="216">
          <p15:clr>
            <a:srgbClr val="FBAE40"/>
          </p15:clr>
        </p15:guide>
        <p15:guide id="22" pos="1920">
          <p15:clr>
            <a:srgbClr val="FBAE40"/>
          </p15:clr>
        </p15:guide>
        <p15:guide id="23" pos="576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86BAF-CF01-F141-A830-037B3781C8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912" y="0"/>
            <a:ext cx="12206912" cy="3929342"/>
          </a:xfrm>
          <a:prstGeom prst="rect">
            <a:avLst/>
          </a:prstGeom>
        </p:spPr>
      </p:pic>
      <p:pic>
        <p:nvPicPr>
          <p:cNvPr id="8" name="Gradient waves">
            <a:extLst>
              <a:ext uri="{FF2B5EF4-FFF2-40B4-BE49-F238E27FC236}">
                <a16:creationId xmlns:a16="http://schemas.microsoft.com/office/drawing/2014/main" id="{F5A89A40-A011-3D43-BACA-56B25C78F9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60" y="2172511"/>
            <a:ext cx="12200158" cy="4685487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C26F2BD6-E1CC-B541-9DC5-B83B70BAE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5" y="5548311"/>
            <a:ext cx="10906125" cy="664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12" name="Headline text">
            <a:extLst>
              <a:ext uri="{FF2B5EF4-FFF2-40B4-BE49-F238E27FC236}">
                <a16:creationId xmlns:a16="http://schemas.microsoft.com/office/drawing/2014/main" id="{C1CB5B30-E547-0F41-9E93-7D032A81D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4205855"/>
            <a:ext cx="1090612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 dirty="0"/>
              <a:t>Headline text – Cover slide</a:t>
            </a:r>
          </a:p>
        </p:txBody>
      </p:sp>
    </p:spTree>
    <p:extLst>
      <p:ext uri="{BB962C8B-B14F-4D97-AF65-F5344CB8AC3E}">
        <p14:creationId xmlns:p14="http://schemas.microsoft.com/office/powerpoint/2010/main" val="166286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08">
          <p15:clr>
            <a:srgbClr val="FBAE40"/>
          </p15:clr>
        </p15:guide>
        <p15:guide id="2" pos="3840">
          <p15:clr>
            <a:srgbClr val="FBAE40"/>
          </p15:clr>
        </p15:guide>
        <p15:guide id="3" pos="1512">
          <p15:clr>
            <a:srgbClr val="FBAE40"/>
          </p15:clr>
        </p15:guide>
        <p15:guide id="4" orient="horz" pos="3024">
          <p15:clr>
            <a:srgbClr val="FBAE40"/>
          </p15:clr>
        </p15:guide>
        <p15:guide id="5" orient="horz" pos="3456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orient="horz" pos="3672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4104">
          <p15:clr>
            <a:srgbClr val="FBAE40"/>
          </p15:clr>
        </p15:guide>
        <p15:guide id="10" orient="horz" pos="3240">
          <p15:clr>
            <a:srgbClr val="FBAE40"/>
          </p15:clr>
        </p15:guide>
        <p15:guide id="11" orient="horz" pos="2592">
          <p15:clr>
            <a:srgbClr val="FBAE40"/>
          </p15:clr>
        </p15:guide>
        <p15:guide id="12" orient="horz" pos="2376">
          <p15:clr>
            <a:srgbClr val="FBAE40"/>
          </p15:clr>
        </p15:guide>
        <p15:guide id="13" orient="horz" pos="1944">
          <p15:clr>
            <a:srgbClr val="FBAE40"/>
          </p15:clr>
        </p15:guide>
        <p15:guide id="14" orient="horz" pos="1728">
          <p15:clr>
            <a:srgbClr val="FBAE40"/>
          </p15:clr>
        </p15:guide>
        <p15:guide id="15" orient="horz" pos="1512">
          <p15:clr>
            <a:srgbClr val="FBAE40"/>
          </p15:clr>
        </p15:guide>
        <p15:guide id="16" orient="horz" pos="1296">
          <p15:clr>
            <a:srgbClr val="FBAE40"/>
          </p15:clr>
        </p15:guide>
        <p15:guide id="17" orient="horz" pos="1080">
          <p15:clr>
            <a:srgbClr val="FBAE40"/>
          </p15:clr>
        </p15:guide>
        <p15:guide id="18" orient="horz" pos="864">
          <p15:clr>
            <a:srgbClr val="FBAE40"/>
          </p15:clr>
        </p15:guide>
        <p15:guide id="19" orient="horz" pos="648">
          <p15:clr>
            <a:srgbClr val="FBAE40"/>
          </p15:clr>
        </p15:guide>
        <p15:guide id="20" orient="horz" pos="432">
          <p15:clr>
            <a:srgbClr val="FBAE40"/>
          </p15:clr>
        </p15:guide>
        <p15:guide id="21" orient="horz" pos="216">
          <p15:clr>
            <a:srgbClr val="FBAE40"/>
          </p15:clr>
        </p15:guide>
        <p15:guide id="22" pos="1920">
          <p15:clr>
            <a:srgbClr val="FBAE40"/>
          </p15:clr>
        </p15:guide>
        <p15:guide id="23" pos="576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1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wave break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2A6290F-D491-0741-ACC6-67FF56F46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7624" y="-1"/>
            <a:ext cx="12193317" cy="38820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11FE73-0B51-8A46-8F5A-0B7A916D9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46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F8AC0D-3EA4-A44C-B3AB-1C0EDC70A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410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E878FC55-6669-014C-BF7F-05C78227E7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4789" y="409155"/>
            <a:ext cx="4587143" cy="553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5128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BDA2CA-A402-9248-9407-E0D58A0A2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6328" y="0"/>
            <a:ext cx="697567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C8B557-01BB-A84B-BD70-E603325C1F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410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427892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94540-5040-5348-A2E5-F9476439B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450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70252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EAED40-3B66-C345-9D22-ADA39621ADE1}"/>
              </a:ext>
            </a:extLst>
          </p:cNvPr>
          <p:cNvSpPr/>
          <p:nvPr userDrawn="1"/>
        </p:nvSpPr>
        <p:spPr>
          <a:xfrm>
            <a:off x="0" y="0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8904E-8F37-7542-A597-118EFA6409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F42896-EF95-EF46-A607-71C7CD584A0C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4B1D35-8B1F-BE48-A525-AEDC96DE5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D1B56FF-3789-064E-A90A-911CAAEFE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064711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D8233-80D3-6544-8C6A-897953CFF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477897" y="0"/>
            <a:ext cx="671410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127B54-985E-174C-B938-988BD5E107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01" y="409155"/>
            <a:ext cx="4587143" cy="553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89471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19C3F8-37FE-BB48-A6DE-90606FACA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5"/>
          <a:stretch/>
        </p:blipFill>
        <p:spPr>
          <a:xfrm>
            <a:off x="0" y="5060"/>
            <a:ext cx="7004790" cy="6852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DF468-750E-844E-B512-300A09752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477897" y="0"/>
            <a:ext cx="671410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3ED80-E39E-1D42-BB2D-7F2B765D5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3550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23B3A-9A60-D843-9376-76356B773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1" y="0"/>
            <a:ext cx="702522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07FE3B-B3BF-904B-A67D-6446D86AAECA}"/>
              </a:ext>
            </a:extLst>
          </p:cNvPr>
          <p:cNvSpPr/>
          <p:nvPr userDrawn="1"/>
        </p:nvSpPr>
        <p:spPr>
          <a:xfrm rot="10800000">
            <a:off x="8779329" y="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34F00-9177-AB4C-B54E-E2695F2F1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CCD99-5521-0242-8DEC-F1B5F3A1F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95D63E-BC42-1146-B24F-06509814CFA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581CCD9-DBDF-A04F-BE7F-A1E74F16BF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0D2C7CC-DB9B-504F-9CCD-BFD8E6941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770904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531F4-9830-144F-A3F7-1D04698E3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243" y="0"/>
            <a:ext cx="527975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090167-0D4D-914E-9F39-59AB19C2E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01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78359-8965-584A-8573-9964BD265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3FE1D-CE43-3548-A674-F540F897E81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1594EE-4188-2C45-8155-BCB0CB710B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1C1B79-587D-0B40-8BD1-2973978B2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703421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1775E9-5CCC-C744-A347-FD6D7E136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"/>
            <a:ext cx="12192000" cy="685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EB482-CB6F-9443-B65C-344097BAE9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975358" cy="6858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81BD2C-23D2-9A45-9DB5-8F1EE961A1D2}"/>
              </a:ext>
            </a:extLst>
          </p:cNvPr>
          <p:cNvSpPr/>
          <p:nvPr userDrawn="1"/>
        </p:nvSpPr>
        <p:spPr>
          <a:xfrm>
            <a:off x="-1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DB7D6-40AA-4343-B4E2-199A34718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AF9912-614E-3D4E-B416-F91AEA4D98B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86759D7-D894-C44E-9567-82395339F6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A426FAF-7F34-FC4E-843C-F3343DAA5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371441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9A54C-F7AC-FB49-AB30-4D18871E4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29DE87-6EEF-3940-A3AD-63C710FF0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660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1109D-3BF3-454A-A784-301CBC4A6F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390548" y="1"/>
            <a:ext cx="880145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FA468-8EFE-AA4A-81B8-1C67BE261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909DC2-BE66-1C49-B91D-17F11BADE0F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4AF51A-EE15-B041-8C64-36E9C5F752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326052C-8051-C340-BDCA-346D55AD4C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4DB485-0F3D-F040-AC9D-9CB786ADC6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0683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BA9E0-74B5-A94D-9C77-2F114BF49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24" y="-4"/>
            <a:ext cx="12168975" cy="6858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C51DA-DABE-7A4C-9D9C-570F19437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216642" y="-2"/>
            <a:ext cx="8975358" cy="6858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318BD-2EA1-CE47-8E18-24A7381896E3}"/>
              </a:ext>
            </a:extLst>
          </p:cNvPr>
          <p:cNvSpPr/>
          <p:nvPr userDrawn="1"/>
        </p:nvSpPr>
        <p:spPr>
          <a:xfrm rot="10800000">
            <a:off x="8779329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76BF9-BEC3-AB44-9BB8-8CF64D29F2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8766E-9F94-0541-B9DB-85FA913A8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E834AA-BADA-3E4A-A55C-1374006E90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CF5473B-04DA-0742-BE53-B53240C31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43CF364-A487-EB47-A043-A5782070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672522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86" y="-1"/>
            <a:ext cx="12230482" cy="24322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2F079F-0A55-C24D-9534-BB6FD635D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" t="-1705"/>
          <a:stretch/>
        </p:blipFill>
        <p:spPr>
          <a:xfrm flipH="1">
            <a:off x="-5040" y="1041607"/>
            <a:ext cx="12191999" cy="5819613"/>
          </a:xfrm>
          <a:prstGeom prst="rect">
            <a:avLst/>
          </a:prstGeom>
        </p:spPr>
      </p:pic>
      <p:sp>
        <p:nvSpPr>
          <p:cNvPr id="34" name="Title Placeholder 1">
            <a:extLst>
              <a:ext uri="{FF2B5EF4-FFF2-40B4-BE49-F238E27FC236}">
                <a16:creationId xmlns:a16="http://schemas.microsoft.com/office/drawing/2014/main" id="{82053935-550F-A04D-BCA2-DFC9045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3BA17-DDEA-BF44-B298-62602040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F56C12-F1C8-E842-A487-CD561530E4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0FF361-F637-274D-AC78-6E26182BAC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30D7DF-CE07-C346-8215-A6AA3D3399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D621B1D-488F-F44C-9411-A9DF4CCF2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645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21D1BF-3238-D247-8FB1-6C25567EC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4322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C03D-713F-BE4A-843B-4942E2A36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392E4DA-AD06-C54A-98DC-61C9D38CDEA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443EEA3-8359-464D-B3CA-8C1667BD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D734E-DC60-6840-B3B3-BE4C8C505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CAEB0E-55E6-D941-B039-D32670F33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16A4E7-6819-744E-93AB-72AE4292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AvanadeLogoNoTM_AWColor_RGB.png">
            <a:extLst>
              <a:ext uri="{FF2B5EF4-FFF2-40B4-BE49-F238E27FC236}">
                <a16:creationId xmlns:a16="http://schemas.microsoft.com/office/drawing/2014/main" id="{0705156F-44DC-1B48-93CF-A68F0CA6DB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89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51B9F6-7BF9-1D48-A4D3-968E0ED8C60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218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E416-5773-3D41-901E-80F99FBBF485}"/>
              </a:ext>
            </a:extLst>
          </p:cNvPr>
          <p:cNvSpPr/>
          <p:nvPr userDrawn="1"/>
        </p:nvSpPr>
        <p:spPr>
          <a:xfrm>
            <a:off x="0" y="0"/>
            <a:ext cx="12192000" cy="32003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21663-DC29-3C46-B95F-B4E3B71C2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1522"/>
            <a:ext cx="12191999" cy="2076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04D1E-9033-B24B-855F-01171C836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BDF195-C50B-3740-8700-F82E32D9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96FF591-0562-F94D-81E9-C1E5AC01A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7664EFB-1360-0745-A302-BC0184BF5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A8CE5AF-3AF2-B14D-B201-3EDEF50527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363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7945" cy="3232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B371C9-BE53-DF45-A9EB-C512410AF1ED}"/>
              </a:ext>
            </a:extLst>
          </p:cNvPr>
          <p:cNvSpPr/>
          <p:nvPr userDrawn="1"/>
        </p:nvSpPr>
        <p:spPr>
          <a:xfrm>
            <a:off x="0" y="0"/>
            <a:ext cx="12192000" cy="5625885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8C167-70EF-BC4A-A245-2900A39A6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C4947CB-BDB7-954E-B10A-3981E09D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0554718-960F-B14D-8516-D9B61B289F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5EC3826-FC52-0E40-8C4F-E7018634A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8901E3-717C-FF42-BB5A-E018F5CE2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670858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1/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1" y="0"/>
            <a:ext cx="12148665" cy="3115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F2DB86-AB28-AF47-9A44-81D54FBDFA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12534F-DCB6-0347-9DAA-5CD844C8C3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483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AA4FC-20A7-5E4A-9DA4-CFCED2C43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8181C62-73B3-9946-8DE9-FC555F43CB0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88C9DCE-B1E2-A041-A290-5E3F8FFE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D07B1A5-D4D0-CD4B-A9C3-5B2D5D8F3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F4DDD2E-E4B1-3F44-83B3-3BD859476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AA35EFF-4434-A44F-A9D7-FDA7829E93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027095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C473D-0082-B04E-A33E-11EA8945A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DF11BF-41EE-654F-8A30-8F580D1F05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4CF6E04-0788-6F41-805F-CC5BA921D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376" y="1152719"/>
            <a:ext cx="10783229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3A6FA0E-069E-9B4C-8B47-1379BC0C42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3943350"/>
            <a:ext cx="10901362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599926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12455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FD63BF-675F-584D-9FB3-95853023B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054" y="5364480"/>
            <a:ext cx="12216087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770253-2368-9B43-9ECE-D6AB45B102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0B7B2-FBC6-8E45-B49A-0DFB9BA2FC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32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81650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9B7E6C-00C3-5540-AE5A-E1F29DC71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054" y="5364480"/>
            <a:ext cx="12216087" cy="1493520"/>
          </a:xfrm>
          <a:prstGeom prst="rect">
            <a:avLst/>
          </a:prstGeom>
        </p:spPr>
      </p:pic>
      <p:sp>
        <p:nvSpPr>
          <p:cNvPr id="15" name="Footer">
            <a:extLst>
              <a:ext uri="{FF2B5EF4-FFF2-40B4-BE49-F238E27FC236}">
                <a16:creationId xmlns:a16="http://schemas.microsoft.com/office/drawing/2014/main" id="{63D765CC-F274-2640-B508-DABFAEF2AD4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2F52B4-9D53-D842-A795-E1C1EFD25B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39518-5560-B147-8CE1-E2CE68E00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33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851870-5EF0-8F44-95C3-4A1094DB3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7C969-00B0-E042-933E-F0D2CBA7EE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7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EB1F8-6E37-C34A-8A88-FC21465028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77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B404AB-09F1-094C-8394-1404DE3DF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5AEE7-ED0B-B041-9D08-0785D6C609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706D06-BDAA-6E4B-8439-41DCFE4BE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944FFE1-C35A-CD40-AAD9-F57FDA4E39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5584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39506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41851-D20D-A046-A923-E8B55F3C7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3127" y="0"/>
            <a:ext cx="95958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9FA40-B88E-364C-9B79-5129807C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B2E9525-8E3F-D245-B4C7-03D310000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5640EA1-6600-BB40-8A23-C8632617A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5955852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A9D30-F060-1D4C-AF34-4B25E99F3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  <a:noFill/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C539A-B9F5-3B4A-A710-0AC44B850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ADBCD1-FE7F-6A41-B988-B164459D74F5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87627-A23C-CE44-B342-21227574F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82BA94C-79FF-7C48-9BD4-C20E250E6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246539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F839AB-93AF-2F4D-8AB0-A6D1A07A3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62548" y="0"/>
            <a:ext cx="4229452" cy="6858000"/>
          </a:xfrm>
          <a:prstGeom prst="rect">
            <a:avLst/>
          </a:prstGeom>
        </p:spPr>
      </p:pic>
      <p:pic>
        <p:nvPicPr>
          <p:cNvPr id="6" name="Picture 5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4495F3-41A9-C54D-BFE4-EBB9C169FA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C8C2B3D-7381-F246-BC8D-53821631E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9183C36-16A7-A44D-84BC-BC9048FBE2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79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400699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35FA7E-38D8-2D40-A796-F87918B23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E7B3F0-BC9B-7A4A-9366-C7E22F392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62548" y="0"/>
            <a:ext cx="422945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EF080-DE04-6749-A2E6-0CC1699148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ED9D40-8D24-D744-9614-F68C966E75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77CCF6-461C-574D-9058-5A4654A05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7099906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812BD-8D1C-D147-BE12-A98D1DCBE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29" y="0"/>
            <a:ext cx="4341767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DAEFB-9B27-7745-B22C-5FC7E53AF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A633A-96A6-AB4A-872B-95A18282FE6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EF4E9-2AA7-764B-9B47-81A6F0DB06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B4A941-ADB0-2346-8DE7-6F81F6ED0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F0919B-269C-9E4C-B065-AFAD90948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54511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3A371-4051-9848-8EDC-C5FFAC5E90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1DBED-A722-0A4A-8395-7C7904C59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63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F8AC0D-3EA4-A44C-B3AB-1C0EDC70A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410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E878FC55-6669-014C-BF7F-05C78227E7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4789" y="409155"/>
            <a:ext cx="4587143" cy="55344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69067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BDA2CA-A402-9248-9407-E0D58A0A2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6328" y="0"/>
            <a:ext cx="697567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C8B557-01BB-A84B-BD70-E603325C1F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410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2780964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94540-5040-5348-A2E5-F9476439B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450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70252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EAED40-3B66-C345-9D22-ADA39621ADE1}"/>
              </a:ext>
            </a:extLst>
          </p:cNvPr>
          <p:cNvSpPr/>
          <p:nvPr userDrawn="1"/>
        </p:nvSpPr>
        <p:spPr>
          <a:xfrm>
            <a:off x="0" y="0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8904E-8F37-7542-A597-118EFA6409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F42896-EF95-EF46-A607-71C7CD584A0C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4B1D35-8B1F-BE48-A525-AEDC96DE5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D1B56FF-3789-064E-A90A-911CAAEFE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7607327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D8233-80D3-6544-8C6A-897953CFF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477897" y="0"/>
            <a:ext cx="671410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127B54-985E-174C-B938-988BD5E107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01" y="409155"/>
            <a:ext cx="4587143" cy="553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448563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19C3F8-37FE-BB48-A6DE-90606FACA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5"/>
          <a:stretch/>
        </p:blipFill>
        <p:spPr>
          <a:xfrm>
            <a:off x="0" y="5060"/>
            <a:ext cx="7004790" cy="6852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DF468-750E-844E-B512-300A09752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477897" y="0"/>
            <a:ext cx="671410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3ED80-E39E-1D42-BB2D-7F2B765D5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2425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23B3A-9A60-D843-9376-76356B773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1" y="0"/>
            <a:ext cx="702522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07FE3B-B3BF-904B-A67D-6446D86AAECA}"/>
              </a:ext>
            </a:extLst>
          </p:cNvPr>
          <p:cNvSpPr/>
          <p:nvPr userDrawn="1"/>
        </p:nvSpPr>
        <p:spPr>
          <a:xfrm rot="10800000">
            <a:off x="8779329" y="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34F00-9177-AB4C-B54E-E2695F2F1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CCD99-5521-0242-8DEC-F1B5F3A1F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95D63E-BC42-1146-B24F-06509814CFA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581CCD9-DBDF-A04F-BE7F-A1E74F16BF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0D2C7CC-DB9B-504F-9CCD-BFD8E6941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6672301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531F4-9830-144F-A3F7-1D04698E3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243" y="0"/>
            <a:ext cx="527975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090167-0D4D-914E-9F39-59AB19C2E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01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78359-8965-584A-8573-9964BD265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3FE1D-CE43-3548-A674-F540F897E81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1594EE-4188-2C45-8155-BCB0CB710B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1C1B79-587D-0B40-8BD1-2973978B2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41761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1775E9-5CCC-C744-A347-FD6D7E136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"/>
            <a:ext cx="12192000" cy="685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EB482-CB6F-9443-B65C-344097BAE9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975358" cy="6858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81BD2C-23D2-9A45-9DB5-8F1EE961A1D2}"/>
              </a:ext>
            </a:extLst>
          </p:cNvPr>
          <p:cNvSpPr/>
          <p:nvPr userDrawn="1"/>
        </p:nvSpPr>
        <p:spPr>
          <a:xfrm>
            <a:off x="-1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DB7D6-40AA-4343-B4E2-199A34718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AF9912-614E-3D4E-B416-F91AEA4D98B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86759D7-D894-C44E-9567-82395339F6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A426FAF-7F34-FC4E-843C-F3343DAA5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881545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29DE87-6EEF-3940-A3AD-63C710FF0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660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1109D-3BF3-454A-A784-301CBC4A6F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390548" y="1"/>
            <a:ext cx="880145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FA468-8EFE-AA4A-81B8-1C67BE261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909DC2-BE66-1C49-B91D-17F11BADE0F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4AF51A-EE15-B041-8C64-36E9C5F752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326052C-8051-C340-BDCA-346D55AD4C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4DB485-0F3D-F040-AC9D-9CB786ADC6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1163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BA9E0-74B5-A94D-9C77-2F114BF49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56" y="-4"/>
            <a:ext cx="12168975" cy="6858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C51DA-DABE-7A4C-9D9C-570F19437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216642" y="-2"/>
            <a:ext cx="8975358" cy="6858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318BD-2EA1-CE47-8E18-24A7381896E3}"/>
              </a:ext>
            </a:extLst>
          </p:cNvPr>
          <p:cNvSpPr/>
          <p:nvPr userDrawn="1"/>
        </p:nvSpPr>
        <p:spPr>
          <a:xfrm rot="10800000">
            <a:off x="8779329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76BF9-BEC3-AB44-9BB8-8CF64D29F2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8766E-9F94-0541-B9DB-85FA913A8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E834AA-BADA-3E4A-A55C-1374006E90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CF5473B-04DA-0742-BE53-B53240C31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43CF364-A487-EB47-A043-A5782070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879614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5E13B-2045-2A43-94C2-9F7959B6C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86" y="-1"/>
            <a:ext cx="12230482" cy="24322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2F079F-0A55-C24D-9534-BB6FD635D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" t="-1705"/>
          <a:stretch/>
        </p:blipFill>
        <p:spPr>
          <a:xfrm flipH="1">
            <a:off x="-5040" y="1041607"/>
            <a:ext cx="12191999" cy="5819613"/>
          </a:xfrm>
          <a:prstGeom prst="rect">
            <a:avLst/>
          </a:prstGeom>
        </p:spPr>
      </p:pic>
      <p:sp>
        <p:nvSpPr>
          <p:cNvPr id="34" name="Title Placeholder 1">
            <a:extLst>
              <a:ext uri="{FF2B5EF4-FFF2-40B4-BE49-F238E27FC236}">
                <a16:creationId xmlns:a16="http://schemas.microsoft.com/office/drawing/2014/main" id="{82053935-550F-A04D-BCA2-DFC9045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3BA17-DDEA-BF44-B298-62602040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F56C12-F1C8-E842-A487-CD561530E4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0FF361-F637-274D-AC78-6E26182BAC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30D7DF-CE07-C346-8215-A6AA3D3399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D621B1D-488F-F44C-9411-A9DF4CCF2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97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21D1BF-3238-D247-8FB1-6C25567EC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4322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C03D-713F-BE4A-843B-4942E2A36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392E4DA-AD06-C54A-98DC-61C9D38CDEA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443EEA3-8359-464D-B3CA-8C1667BD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D734E-DC60-6840-B3B3-BE4C8C505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CAEB0E-55E6-D941-B039-D32670F33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16A4E7-6819-744E-93AB-72AE4292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pic>
        <p:nvPicPr>
          <p:cNvPr id="18" name="Picture 17" descr="AvanadeLogoNoTM_AWColor_RGB.png">
            <a:extLst>
              <a:ext uri="{FF2B5EF4-FFF2-40B4-BE49-F238E27FC236}">
                <a16:creationId xmlns:a16="http://schemas.microsoft.com/office/drawing/2014/main" id="{0705156F-44DC-1B48-93CF-A68F0CA6DB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4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51B9F6-7BF9-1D48-A4D3-968E0ED8C60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218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E416-5773-3D41-901E-80F99FBBF485}"/>
              </a:ext>
            </a:extLst>
          </p:cNvPr>
          <p:cNvSpPr/>
          <p:nvPr userDrawn="1"/>
        </p:nvSpPr>
        <p:spPr>
          <a:xfrm>
            <a:off x="0" y="0"/>
            <a:ext cx="12192000" cy="32003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21663-DC29-3C46-B95F-B4E3B71C2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1522"/>
            <a:ext cx="12191999" cy="2076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04D1E-9033-B24B-855F-01171C836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BDF195-C50B-3740-8700-F82E32D9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96FF591-0562-F94D-81E9-C1E5AC01A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7664EFB-1360-0745-A302-BC0184BF5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A8CE5AF-3AF2-B14D-B201-3EDEF50527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410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7945" cy="3232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B371C9-BE53-DF45-A9EB-C512410AF1ED}"/>
              </a:ext>
            </a:extLst>
          </p:cNvPr>
          <p:cNvSpPr/>
          <p:nvPr userDrawn="1"/>
        </p:nvSpPr>
        <p:spPr>
          <a:xfrm>
            <a:off x="0" y="0"/>
            <a:ext cx="12192000" cy="5625885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8C167-70EF-BC4A-A245-2900A39A6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C4947CB-BDB7-954E-B10A-3981E09D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0554718-960F-B14D-8516-D9B61B289F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5EC3826-FC52-0E40-8C4F-E7018634A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8901E3-717C-FF42-BB5A-E018F5CE2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0409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1/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1" y="0"/>
            <a:ext cx="12148665" cy="3115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F2DB86-AB28-AF47-9A44-81D54FBDFA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12534F-DCB6-0347-9DAA-5CD844C8C3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483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AA4FC-20A7-5E4A-9DA4-CFCED2C43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8181C62-73B3-9946-8DE9-FC555F43CB0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88C9DCE-B1E2-A041-A290-5E3F8FFE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D07B1A5-D4D0-CD4B-A9C3-5B2D5D8F3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F4DDD2E-E4B1-3F44-83B3-3BD859476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AA35EFF-4434-A44F-A9D7-FDA7829E93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457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C473D-0082-B04E-A33E-11EA8945A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DF11BF-41EE-654F-8A30-8F580D1F05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4CF6E04-0788-6F41-805F-CC5BA921D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376" y="1152719"/>
            <a:ext cx="10783229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3A6FA0E-069E-9B4C-8B47-1379BC0C42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3943350"/>
            <a:ext cx="10901362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426482765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415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4190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A9348-2E32-1D44-A1F8-28D0FAFB9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08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77716F-7302-C044-BA54-471F2E286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054" y="5364480"/>
            <a:ext cx="12216087" cy="149352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0696F799-CA2B-0247-AAFD-1FEE64661166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5B4C4D-AA94-004B-A871-20B953A37B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BA3BD-9AA7-B248-836C-4B927C3960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73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B404AB-09F1-094C-8394-1404DE3DF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5AEE7-ED0B-B041-9D08-0785D6C609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706D06-BDAA-6E4B-8439-41DCFE4BE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944FFE1-C35A-CD40-AAD9-F57FDA4E39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5584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842934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1B68B3-0871-424A-A988-9671A3A77D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D0DD3A-9735-8840-9129-612FF8E678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4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9DB1-7274-2E4F-9106-C14E4E0ED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75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B404AB-09F1-094C-8394-1404DE3DF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5AEE7-ED0B-B041-9D08-0785D6C609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706D06-BDAA-6E4B-8439-41DCFE4BE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944FFE1-C35A-CD40-AAD9-F57FDA4E39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5584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016760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41851-D20D-A046-A923-E8B55F3C7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3127" y="0"/>
            <a:ext cx="95958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9FA40-B88E-364C-9B79-5129807C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B2E9525-8E3F-D245-B4C7-03D310000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5640EA1-6600-BB40-8A23-C8632617A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65876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A9D30-F060-1D4C-AF34-4B25E99F3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  <a:noFill/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C539A-B9F5-3B4A-A710-0AC44B850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ADBCD1-FE7F-6A41-B988-B164459D74F5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87627-A23C-CE44-B342-21227574F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82BA94C-79FF-7C48-9BD4-C20E250E6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8633235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F839AB-93AF-2F4D-8AB0-A6D1A07A3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62548" y="0"/>
            <a:ext cx="4229452" cy="6858000"/>
          </a:xfrm>
          <a:prstGeom prst="rect">
            <a:avLst/>
          </a:prstGeom>
        </p:spPr>
      </p:pic>
      <p:pic>
        <p:nvPicPr>
          <p:cNvPr id="6" name="Picture 5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4495F3-41A9-C54D-BFE4-EBB9C169FA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C8C2B3D-7381-F246-BC8D-53821631E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9183C36-16A7-A44D-84BC-BC9048FBE2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79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15782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35FA7E-38D8-2D40-A796-F87918B23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E7B3F0-BC9B-7A4A-9366-C7E22F392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62548" y="0"/>
            <a:ext cx="422945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EF080-DE04-6749-A2E6-0CC1699148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ED9D40-8D24-D744-9614-F68C966E75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77CCF6-461C-574D-9058-5A4654A05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735131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812BD-8D1C-D147-BE12-A98D1DCBE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29" y="0"/>
            <a:ext cx="4341767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DAEFB-9B27-7745-B22C-5FC7E53AF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A633A-96A6-AB4A-872B-95A18282FE6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EF4E9-2AA7-764B-9B47-81A6F0DB06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B4A941-ADB0-2346-8DE7-6F81F6ED0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F0919B-269C-9E4C-B065-AFAD90948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1877817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F8AC0D-3EA4-A44C-B3AB-1C0EDC70A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410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E878FC55-6669-014C-BF7F-05C78227E7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4789" y="409155"/>
            <a:ext cx="4587143" cy="55344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796564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BDA2CA-A402-9248-9407-E0D58A0A2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6328" y="0"/>
            <a:ext cx="697567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C8B557-01BB-A84B-BD70-E603325C1F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410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676098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41851-D20D-A046-A923-E8B55F3C7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3127" y="0"/>
            <a:ext cx="95958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9FA40-B88E-364C-9B79-5129807C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B2E9525-8E3F-D245-B4C7-03D310000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5640EA1-6600-BB40-8A23-C8632617A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0875185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94540-5040-5348-A2E5-F9476439B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450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70252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EAED40-3B66-C345-9D22-ADA39621ADE1}"/>
              </a:ext>
            </a:extLst>
          </p:cNvPr>
          <p:cNvSpPr/>
          <p:nvPr userDrawn="1"/>
        </p:nvSpPr>
        <p:spPr>
          <a:xfrm>
            <a:off x="0" y="0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8904E-8F37-7542-A597-118EFA6409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F42896-EF95-EF46-A607-71C7CD584A0C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4B1D35-8B1F-BE48-A525-AEDC96DE5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D1B56FF-3789-064E-A90A-911CAAEFE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3740914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D8233-80D3-6544-8C6A-897953CFF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477897" y="0"/>
            <a:ext cx="671410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127B54-985E-174C-B938-988BD5E107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01" y="409155"/>
            <a:ext cx="4587143" cy="553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221608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19C3F8-37FE-BB48-A6DE-90606FACA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5"/>
          <a:stretch/>
        </p:blipFill>
        <p:spPr>
          <a:xfrm>
            <a:off x="0" y="5060"/>
            <a:ext cx="7004790" cy="6852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DF468-750E-844E-B512-300A09752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477897" y="0"/>
            <a:ext cx="671410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3ED80-E39E-1D42-BB2D-7F2B765D53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3641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23B3A-9A60-D843-9376-76356B773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1" y="0"/>
            <a:ext cx="702522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07FE3B-B3BF-904B-A67D-6446D86AAECA}"/>
              </a:ext>
            </a:extLst>
          </p:cNvPr>
          <p:cNvSpPr/>
          <p:nvPr userDrawn="1"/>
        </p:nvSpPr>
        <p:spPr>
          <a:xfrm rot="10800000">
            <a:off x="8779329" y="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34F00-9177-AB4C-B54E-E2695F2F1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CCD99-5521-0242-8DEC-F1B5F3A1F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95D63E-BC42-1146-B24F-06509814CFA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581CCD9-DBDF-A04F-BE7F-A1E74F16BF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0D2C7CC-DB9B-504F-9CCD-BFD8E6941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9668535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531F4-9830-144F-A3F7-1D04698E3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243" y="0"/>
            <a:ext cx="527975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090167-0D4D-914E-9F39-59AB19C2E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01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78359-8965-584A-8573-9964BD265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3FE1D-CE43-3548-A674-F540F897E81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1594EE-4188-2C45-8155-BCB0CB710B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1C1B79-587D-0B40-8BD1-2973978B2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8264692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1775E9-5CCC-C744-A347-FD6D7E136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"/>
            <a:ext cx="12192000" cy="685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EB482-CB6F-9443-B65C-344097BAE9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975358" cy="6858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81BD2C-23D2-9A45-9DB5-8F1EE961A1D2}"/>
              </a:ext>
            </a:extLst>
          </p:cNvPr>
          <p:cNvSpPr/>
          <p:nvPr userDrawn="1"/>
        </p:nvSpPr>
        <p:spPr>
          <a:xfrm>
            <a:off x="-1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DB7D6-40AA-4343-B4E2-199A34718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AF9912-614E-3D4E-B416-F91AEA4D98B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86759D7-D894-C44E-9567-82395339F6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A426FAF-7F34-FC4E-843C-F3343DAA5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3186131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29DE87-6EEF-3940-A3AD-63C710FF0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6609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1109D-3BF3-454A-A784-301CBC4A6F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390548" y="1"/>
            <a:ext cx="880145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FA468-8EFE-AA4A-81B8-1C67BE261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909DC2-BE66-1C49-B91D-17F11BADE0F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4AF51A-EE15-B041-8C64-36E9C5F752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326052C-8051-C340-BDCA-346D55AD4C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4DB485-0F3D-F040-AC9D-9CB786ADC6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4972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BA9E0-74B5-A94D-9C77-2F114BF49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56" y="-4"/>
            <a:ext cx="12168975" cy="6858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C51DA-DABE-7A4C-9D9C-570F19437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216642" y="-2"/>
            <a:ext cx="8975358" cy="6858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318BD-2EA1-CE47-8E18-24A7381896E3}"/>
              </a:ext>
            </a:extLst>
          </p:cNvPr>
          <p:cNvSpPr/>
          <p:nvPr userDrawn="1"/>
        </p:nvSpPr>
        <p:spPr>
          <a:xfrm rot="10800000">
            <a:off x="8779329" y="-1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76BF9-BEC3-AB44-9BB8-8CF64D29F2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8766E-9F94-0541-B9DB-85FA913A8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E834AA-BADA-3E4A-A55C-1374006E90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CF5473B-04DA-0742-BE53-B53240C31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089" y="409154"/>
            <a:ext cx="6425218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43CF364-A487-EB47-A043-A5782070F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6089" y="2379243"/>
            <a:ext cx="6425844" cy="35590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6063981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86" y="-1"/>
            <a:ext cx="12230482" cy="24322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2F079F-0A55-C24D-9534-BB6FD635D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" t="-1705"/>
          <a:stretch/>
        </p:blipFill>
        <p:spPr>
          <a:xfrm flipH="1">
            <a:off x="-5040" y="1041607"/>
            <a:ext cx="12191999" cy="5819613"/>
          </a:xfrm>
          <a:prstGeom prst="rect">
            <a:avLst/>
          </a:prstGeom>
        </p:spPr>
      </p:pic>
      <p:sp>
        <p:nvSpPr>
          <p:cNvPr id="34" name="Title Placeholder 1">
            <a:extLst>
              <a:ext uri="{FF2B5EF4-FFF2-40B4-BE49-F238E27FC236}">
                <a16:creationId xmlns:a16="http://schemas.microsoft.com/office/drawing/2014/main" id="{82053935-550F-A04D-BCA2-DFC9045B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3BA17-DDEA-BF44-B298-62602040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F56C12-F1C8-E842-A487-CD561530E46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0FF361-F637-274D-AC78-6E26182BAC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30D7DF-CE07-C346-8215-A6AA3D3399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D621B1D-488F-F44C-9411-A9DF4CCF2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4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21D1BF-3238-D247-8FB1-6C25567EC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4322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37ED714-DA76-0542-8AD3-1E4D42AAE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C03D-713F-BE4A-843B-4942E2A36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392E4DA-AD06-C54A-98DC-61C9D38CDEA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443EEA3-8359-464D-B3CA-8C1667BD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20"/>
            <a:ext cx="10789921" cy="746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ED734E-DC60-6840-B3B3-BE4C8C5059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CAEB0E-55E6-D941-B039-D32670F33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16A4E7-6819-744E-93AB-72AE4292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2432238"/>
            <a:ext cx="3305175" cy="3509963"/>
          </a:xfrm>
        </p:spPr>
        <p:txBody>
          <a:bodyPr numCol="1" spcCol="457200"/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  <p:pic>
        <p:nvPicPr>
          <p:cNvPr id="18" name="Picture 17" descr="AvanadeLogoNoTM_AWColor_RGB.png">
            <a:extLst>
              <a:ext uri="{FF2B5EF4-FFF2-40B4-BE49-F238E27FC236}">
                <a16:creationId xmlns:a16="http://schemas.microsoft.com/office/drawing/2014/main" id="{0705156F-44DC-1B48-93CF-A68F0CA6DB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45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31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A9D30-F060-1D4C-AF34-4B25E99F3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  <a:noFill/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C539A-B9F5-3B4A-A710-0AC44B850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ADBCD1-FE7F-6A41-B988-B164459D74F5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87627-A23C-CE44-B342-21227574F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82BA94C-79FF-7C48-9BD4-C20E250E6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4846560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51B9F6-7BF9-1D48-A4D3-968E0ED8C60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218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E416-5773-3D41-901E-80F99FBBF485}"/>
              </a:ext>
            </a:extLst>
          </p:cNvPr>
          <p:cNvSpPr/>
          <p:nvPr userDrawn="1"/>
        </p:nvSpPr>
        <p:spPr>
          <a:xfrm>
            <a:off x="0" y="0"/>
            <a:ext cx="12192000" cy="32003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21663-DC29-3C46-B95F-B4E3B71C2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1522"/>
            <a:ext cx="12191999" cy="2076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04D1E-9033-B24B-855F-01171C836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BDF195-C50B-3740-8700-F82E32D9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96FF591-0562-F94D-81E9-C1E5AC01A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7664EFB-1360-0745-A302-BC0184BF5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A8CE5AF-3AF2-B14D-B201-3EDEF50527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429000"/>
            <a:ext cx="3305175" cy="25132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4454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7945" cy="3232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B371C9-BE53-DF45-A9EB-C512410AF1ED}"/>
              </a:ext>
            </a:extLst>
          </p:cNvPr>
          <p:cNvSpPr/>
          <p:nvPr userDrawn="1"/>
        </p:nvSpPr>
        <p:spPr>
          <a:xfrm>
            <a:off x="0" y="0"/>
            <a:ext cx="12192000" cy="5625885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8C167-70EF-BC4A-A245-2900A39A6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C4947CB-BDB7-954E-B10A-3981E09D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0554718-960F-B14D-8516-D9B61B289F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5EC3826-FC52-0E40-8C4F-E7018634A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8901E3-717C-FF42-BB5A-E018F5CE2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11786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1/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1" y="0"/>
            <a:ext cx="12148665" cy="3115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F2DB86-AB28-AF47-9A44-81D54FBDFA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12534F-DCB6-0347-9DAA-5CD844C8C3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483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AA4FC-20A7-5E4A-9DA4-CFCED2C43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8181C62-73B3-9946-8DE9-FC555F43CB0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88C9DCE-B1E2-A041-A290-5E3F8FFE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789921" cy="168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D07B1A5-D4D0-CD4B-A9C3-5B2D5D8F3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F4DDD2E-E4B1-3F44-83B3-3BD859476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722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AA35EFF-4434-A44F-A9D7-FDA7829E93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6275" y="3238500"/>
            <a:ext cx="3305175" cy="2703701"/>
          </a:xfrm>
        </p:spPr>
        <p:txBody>
          <a:bodyPr numCol="1" spcCol="4572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2737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C473D-0082-B04E-A33E-11EA8945A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DF11BF-41EE-654F-8A30-8F580D1F05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4CF6E04-0788-6F41-805F-CC5BA921D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376" y="1152719"/>
            <a:ext cx="10783229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3A6FA0E-069E-9B4C-8B47-1379BC0C42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3943350"/>
            <a:ext cx="10901362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53362868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197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4890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095D74-C82B-5A4E-8A0C-D46D647A16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147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98FE26-B534-1F46-B6C1-B0407A94A2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054" y="5364480"/>
            <a:ext cx="12216087" cy="149352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0EFE3C10-4CC6-8C4D-B5F0-D0EA1032F5EB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CE2CF5-B551-DE4C-BD95-066F44C5E1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D61274-93FE-FF43-A56F-F0A45E210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18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BEA5C2-0C44-9645-94CD-171388C35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43D76-5560-6C45-900C-03FB80E1F0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14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094A5-2009-B94B-9C1D-CC2607095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79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F839AB-93AF-2F4D-8AB0-A6D1A07A3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62548" y="0"/>
            <a:ext cx="4229452" cy="6858000"/>
          </a:xfrm>
          <a:prstGeom prst="rect">
            <a:avLst/>
          </a:prstGeom>
        </p:spPr>
      </p:pic>
      <p:pic>
        <p:nvPicPr>
          <p:cNvPr id="6" name="Picture 5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4495F3-41A9-C54D-BFE4-EBB9C169FA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C8C2B3D-7381-F246-BC8D-53821631E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9183C36-16A7-A44D-84BC-BC9048FBE2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79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6271851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B404AB-09F1-094C-8394-1404DE3DF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5AEE7-ED0B-B041-9D08-0785D6C609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706D06-BDAA-6E4B-8439-41DCFE4BEB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944FFE1-C35A-CD40-AAD9-F57FDA4E39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5584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6832707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41851-D20D-A046-A923-E8B55F3C7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3127" y="0"/>
            <a:ext cx="95958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9FA40-B88E-364C-9B79-5129807C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7F6A6-AE40-2F43-8133-FA42A1519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659D-1FD1-8C4C-99BD-F868073920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B2E9525-8E3F-D245-B4C7-03D310000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5640EA1-6600-BB40-8A23-C8632617A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712946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A9D30-F060-1D4C-AF34-4B25E99F3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  <a:noFill/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C539A-B9F5-3B4A-A710-0AC44B850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ADBCD1-FE7F-6A41-B988-B164459D74F5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87627-A23C-CE44-B342-21227574F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82BA94C-79FF-7C48-9BD4-C20E250E6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6544179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F839AB-93AF-2F4D-8AB0-A6D1A07A3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62548" y="0"/>
            <a:ext cx="4229452" cy="6858000"/>
          </a:xfrm>
          <a:prstGeom prst="rect">
            <a:avLst/>
          </a:prstGeom>
        </p:spPr>
      </p:pic>
      <p:pic>
        <p:nvPicPr>
          <p:cNvPr id="6" name="Picture 5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4495F3-41A9-C54D-BFE4-EBB9C169FA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C8C2B3D-7381-F246-BC8D-53821631E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9183C36-16A7-A44D-84BC-BC9048FBE2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793" y="390719"/>
            <a:ext cx="7236090" cy="555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81473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35FA7E-38D8-2D40-A796-F87918B23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E7B3F0-BC9B-7A4A-9366-C7E22F392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62548" y="0"/>
            <a:ext cx="422945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31A7D-6C9E-F144-AFC3-81AD551BF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AB44F-A13C-644C-B109-C8F22445307A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EF080-DE04-6749-A2E6-0CC1699148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ED9D40-8D24-D744-9614-F68C966E75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177CCF6-461C-574D-9058-5A4654A05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365305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812BD-8D1C-D147-BE12-A98D1DCBE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29" y="0"/>
            <a:ext cx="4341767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DAEFB-9B27-7745-B22C-5FC7E53AF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FA633A-96A6-AB4A-872B-95A18282FE6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EF4E9-2AA7-764B-9B47-81A6F0DB06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B4A941-ADB0-2346-8DE7-6F81F6ED0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61710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F0919B-269C-9E4C-B065-AFAD90948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1483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61970659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F8AC0D-3EA4-A44C-B3AB-1C0EDC70A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410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E878FC55-6669-014C-BF7F-05C78227E7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4789" y="409155"/>
            <a:ext cx="4587143" cy="55344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114545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BDA2CA-A402-9248-9407-E0D58A0A2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6328" y="0"/>
            <a:ext cx="697567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C8B557-01BB-A84B-BD70-E603325C1F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410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46E8-C5E7-554C-9D76-16D657D1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67C8F3-2FF7-8044-8372-290DD44A63B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8EA0B5-0678-9A45-94A3-713095C109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866206-D27B-564D-B2A2-FB07DA2B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50407705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94540-5040-5348-A2E5-F9476439B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450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70252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EAED40-3B66-C345-9D22-ADA39621ADE1}"/>
              </a:ext>
            </a:extLst>
          </p:cNvPr>
          <p:cNvSpPr/>
          <p:nvPr userDrawn="1"/>
        </p:nvSpPr>
        <p:spPr>
          <a:xfrm>
            <a:off x="0" y="0"/>
            <a:ext cx="3412671" cy="685800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8904E-8F37-7542-A597-118EFA6409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F42896-EF95-EF46-A607-71C7CD584A0C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4B1D35-8B1F-BE48-A525-AEDC96DE5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D1B56FF-3789-064E-A90A-911CAAEFE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6948863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D8233-80D3-6544-8C6A-897953CFF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477897" y="0"/>
            <a:ext cx="671410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F9AF3-6381-9F48-AC17-02937B960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C6BBAF-30D8-8D4E-81F7-784BA1CDE9E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AFD1677-A6C3-7D4C-ACC3-75F4C0EFCF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6168" y="409155"/>
            <a:ext cx="4525765" cy="1781175"/>
          </a:xfrm>
        </p:spPr>
        <p:txBody>
          <a:bodyPr anchor="t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Your headline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95BC38-A2F1-3D49-9DAB-4AD1CEA5A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66168" y="2379243"/>
            <a:ext cx="4526206" cy="3599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127B54-985E-174C-B938-988BD5E107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01" y="409155"/>
            <a:ext cx="4587143" cy="553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81252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9.xml"/><Relationship Id="rId4" Type="http://schemas.openxmlformats.org/officeDocument/2006/relationships/image" Target="../media/image4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&lt;Highly Confidential&gt;</a:t>
            </a:r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29898ACB-8FE7-864E-A7D7-A5C28B9FA008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6C513CFC-263C-8B44-8DDC-F64C4BE9D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760" r:id="rId2"/>
    <p:sldLayoutId id="2147483885" r:id="rId3"/>
    <p:sldLayoutId id="2147484003" r:id="rId4"/>
    <p:sldLayoutId id="2147483762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  <p:sldLayoutId id="2147484019" r:id="rId18"/>
    <p:sldLayoutId id="2147484020" r:id="rId19"/>
    <p:sldLayoutId id="2147484021" r:id="rId20"/>
    <p:sldLayoutId id="2147484022" r:id="rId21"/>
    <p:sldLayoutId id="2147484023" r:id="rId22"/>
    <p:sldLayoutId id="2147484024" r:id="rId23"/>
    <p:sldLayoutId id="2147484025" r:id="rId24"/>
    <p:sldLayoutId id="2147484026" r:id="rId25"/>
    <p:sldLayoutId id="2147484027" r:id="rId26"/>
    <p:sldLayoutId id="2147484029" r:id="rId27"/>
    <p:sldLayoutId id="2147483847" r:id="rId2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&lt;Confidential&gt;</a:t>
            </a:r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29898ACB-8FE7-864E-A7D7-A5C28B9FA008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3DC4FD2F-5895-F146-9A6C-32D727920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4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56" r:id="rId2"/>
    <p:sldLayoutId id="2147483954" r:id="rId3"/>
    <p:sldLayoutId id="2147484004" r:id="rId4"/>
    <p:sldLayoutId id="2147483957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3962" r:id="rId2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 &lt;Restricted&gt;</a:t>
            </a:r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29898ACB-8FE7-864E-A7D7-A5C28B9FA008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749AF8A2-DD31-D84D-8995-8D9233566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73" r:id="rId2"/>
    <p:sldLayoutId id="2147483971" r:id="rId3"/>
    <p:sldLayoutId id="2147484005" r:id="rId4"/>
    <p:sldLayoutId id="2147483974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66" r:id="rId20"/>
    <p:sldLayoutId id="2147484067" r:id="rId21"/>
    <p:sldLayoutId id="2147484068" r:id="rId22"/>
    <p:sldLayoutId id="2147484069" r:id="rId23"/>
    <p:sldLayoutId id="2147484070" r:id="rId24"/>
    <p:sldLayoutId id="2147484071" r:id="rId25"/>
    <p:sldLayoutId id="2147484072" r:id="rId26"/>
    <p:sldLayoutId id="2147484073" r:id="rId27"/>
    <p:sldLayoutId id="2147483979" r:id="rId2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29898ACB-8FE7-864E-A7D7-A5C28B9FA008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E223E65E-427C-8745-AA1B-7A3AD9E7FE1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EC9F851F-587A-F245-AB06-5CAD6B11D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0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90" r:id="rId2"/>
    <p:sldLayoutId id="2147483988" r:id="rId3"/>
    <p:sldLayoutId id="2147484006" r:id="rId4"/>
    <p:sldLayoutId id="2147483991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  <p:sldLayoutId id="2147484087" r:id="rId19"/>
    <p:sldLayoutId id="2147484088" r:id="rId20"/>
    <p:sldLayoutId id="2147484089" r:id="rId21"/>
    <p:sldLayoutId id="2147484090" r:id="rId22"/>
    <p:sldLayoutId id="2147484091" r:id="rId23"/>
    <p:sldLayoutId id="2147484092" r:id="rId24"/>
    <p:sldLayoutId id="2147484093" r:id="rId25"/>
    <p:sldLayoutId id="2147484094" r:id="rId26"/>
    <p:sldLayoutId id="2147484095" r:id="rId27"/>
    <p:sldLayoutId id="2147483996" r:id="rId2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29898ACB-8FE7-864E-A7D7-A5C28B9FA00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DBFE8E3-40FC-5E40-A795-8436EE48F886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771D7EA5-2C25-AC48-B57F-31C6C4712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7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3891" r:id="rId2"/>
    <p:sldLayoutId id="2147484002" r:id="rId3"/>
    <p:sldLayoutId id="2147483892" r:id="rId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29898ACB-8FE7-864E-A7D7-A5C28B9FA0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DBFE8E3-40FC-5E40-A795-8436EE48F886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771D7EA5-2C25-AC48-B57F-31C6C4712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4096" r:id="rId2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D86EB787-6F78-B447-BAA9-43F8F9BC0B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827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PH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©2019 Avanade Inc. All Rights Reserved.</a:t>
            </a:r>
            <a:endParaRPr lang="en-US" sz="7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65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Solar gradient blank PPT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Wave option 1</a:t>
            </a:r>
          </a:p>
        </p:txBody>
      </p:sp>
    </p:spTree>
    <p:extLst>
      <p:ext uri="{BB962C8B-B14F-4D97-AF65-F5344CB8AC3E}">
        <p14:creationId xmlns:p14="http://schemas.microsoft.com/office/powerpoint/2010/main" val="177250963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E7942-D52B-4554-AEFA-5185924B3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015870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84989F-C4D6-47C7-9399-4BC5010F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A1CE5-1238-45A6-A360-D36368BA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D33A7-C337-4A36-96C5-C53C44B88B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68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04A3B6-D7E8-477C-B982-0902D1F525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91D04-A671-4DBB-90A0-D854BC393C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4D78A4-AA48-47B3-A44C-6C2272DBA24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Why Citizen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PowerBI For Data Science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Pre-Demo Walkthrough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Post-Demo Wrap-Up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8867126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F9116D-1B6A-43EA-8434-A7C4E0B3D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Citizen Data </a:t>
            </a:r>
            <a:r>
              <a:rPr lang="en-US"/>
              <a:t>Science – drivers, not mechanics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184A-E6D0-463F-A935-E10EE60E4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Citizen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24634-94F3-4F8E-8673-E540DF473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81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F9116D-1B6A-43EA-8434-A7C4E0B3D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know PowerBI as a cool BI tool</a:t>
            </a:r>
          </a:p>
          <a:p>
            <a:r>
              <a:rPr lang="en-US" dirty="0"/>
              <a:t>Fewer people know it as a neat analytical modeling tool</a:t>
            </a:r>
          </a:p>
          <a:p>
            <a:r>
              <a:rPr lang="en-US" dirty="0"/>
              <a:t>Fewer people still know it as a tool for data scientists to explore and analyze data and present their results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184A-E6D0-463F-A935-E10EE60E4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PowerBI for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24634-94F3-4F8E-8673-E540DF473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269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290367-30A9-4F6C-809E-6C00F017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I’m Going to Show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E42FC-72A1-432F-860F-DADB2ECA3D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E796EA-84A3-4F35-A49D-82E19C71FB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6"/>
          <a:stretch/>
        </p:blipFill>
        <p:spPr bwMode="auto">
          <a:xfrm>
            <a:off x="1461155" y="855041"/>
            <a:ext cx="10130778" cy="536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5558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E7942-D52B-4554-AEFA-5185924B3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980020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FEFED7-8BDA-4F5E-9EA9-BD18E43D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E67033-4282-4F9F-A863-C2952776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Showed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9256C-DFC6-4BAC-8706-226254F193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55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E7942-D52B-4554-AEFA-5185924B3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314187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 Solar PPT Template" id="{D6955670-6C6F-8D42-B858-1A54C5A028BE}" vid="{7A8938F7-2899-414E-B15A-F624CD24E6B2}"/>
    </a:ext>
  </a:extLst>
</a:theme>
</file>

<file path=ppt/theme/theme2.xml><?xml version="1.0" encoding="utf-8"?>
<a:theme xmlns:a="http://schemas.openxmlformats.org/drawingml/2006/main" name="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 Solar PPT Template" id="{D6955670-6C6F-8D42-B858-1A54C5A028BE}" vid="{E61B1F36-D836-F040-8CF8-B894C094E190}"/>
    </a:ext>
  </a:extLst>
</a:theme>
</file>

<file path=ppt/theme/theme3.xml><?xml version="1.0" encoding="utf-8"?>
<a:theme xmlns:a="http://schemas.openxmlformats.org/drawingml/2006/main" name="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 Solar PPT Template" id="{D6955670-6C6F-8D42-B858-1A54C5A028BE}" vid="{FCE566B8-124A-6C42-9793-BC45793AAB87}"/>
    </a:ext>
  </a:extLst>
</a:theme>
</file>

<file path=ppt/theme/theme4.xml><?xml version="1.0" encoding="utf-8"?>
<a:theme xmlns:a="http://schemas.openxmlformats.org/drawingml/2006/main" name="Un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 Solar PPT Template" id="{D6955670-6C6F-8D42-B858-1A54C5A028BE}" vid="{C6EA6EE3-D440-F348-A6ED-FED6C0AB9506}"/>
    </a:ext>
  </a:extLst>
</a:theme>
</file>

<file path=ppt/theme/theme5.xml><?xml version="1.0" encoding="utf-8"?>
<a:theme xmlns:a="http://schemas.openxmlformats.org/drawingml/2006/main" name="Title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 Solar PPT Template" id="{D6955670-6C6F-8D42-B858-1A54C5A028BE}" vid="{936B36FE-62BB-BC48-8759-9B8B1885E9F1}"/>
    </a:ext>
  </a:extLst>
</a:theme>
</file>

<file path=ppt/theme/theme6.xml><?xml version="1.0" encoding="utf-8"?>
<a:theme xmlns:a="http://schemas.openxmlformats.org/drawingml/2006/main" name="Breaker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 Solar PPT Template" id="{D6955670-6C6F-8D42-B858-1A54C5A028BE}" vid="{37A03A98-BDB4-0B49-B600-1CECE880D06F}"/>
    </a:ext>
  </a:extLst>
</a:theme>
</file>

<file path=ppt/theme/theme7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 Solar PPT Template" id="{D6955670-6C6F-8D42-B858-1A54C5A028BE}" vid="{E9DD147B-6E0F-634C-8444-3ADF4922A3AF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37EBCC9741F240805C35BE9CC74A78" ma:contentTypeVersion="15" ma:contentTypeDescription="Create a new document." ma:contentTypeScope="" ma:versionID="b30367c0baf696d0de086c627ec9a40d">
  <xsd:schema xmlns:xsd="http://www.w3.org/2001/XMLSchema" xmlns:xs="http://www.w3.org/2001/XMLSchema" xmlns:p="http://schemas.microsoft.com/office/2006/metadata/properties" xmlns:ns1="http://schemas.microsoft.com/sharepoint/v3" xmlns:ns3="8f3b3907-c22d-485c-9cb4-55bad4c6949e" xmlns:ns4="1c826e31-756b-41ea-a958-0bd62d7f40eb" targetNamespace="http://schemas.microsoft.com/office/2006/metadata/properties" ma:root="true" ma:fieldsID="b2991c250a3b2b1bcee534ea34f2686b" ns1:_="" ns3:_="" ns4:_="">
    <xsd:import namespace="http://schemas.microsoft.com/sharepoint/v3"/>
    <xsd:import namespace="8f3b3907-c22d-485c-9cb4-55bad4c6949e"/>
    <xsd:import namespace="1c826e31-756b-41ea-a958-0bd62d7f40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1:_ip_UnifiedCompliancePolicyProperties" minOccurs="0"/>
                <xsd:element ref="ns1:_ip_UnifiedCompliancePolicyUIAction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3b3907-c22d-485c-9cb4-55bad4c694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26e31-756b-41ea-a958-0bd62d7f40e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3F3AFAE-5A7C-4FF2-90D0-A32352580B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f3b3907-c22d-485c-9cb4-55bad4c6949e"/>
    <ds:schemaRef ds:uri="1c826e31-756b-41ea-a958-0bd62d7f40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8EDCB5-8BDB-4E99-A2DC-2BC78E7A78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6F6FC0-0363-4161-A931-D52B5CC2FC52}">
  <ds:schemaRefs>
    <ds:schemaRef ds:uri="8f3b3907-c22d-485c-9cb4-55bad4c6949e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sharepoint/v3"/>
    <ds:schemaRef ds:uri="1c826e31-756b-41ea-a958-0bd62d7f40eb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Solar PPT Template</Template>
  <TotalTime>0</TotalTime>
  <Words>102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Segoe UI Semibold</vt:lpstr>
      <vt:lpstr>Segoe UI Semilight</vt:lpstr>
      <vt:lpstr>Highly Confidential</vt:lpstr>
      <vt:lpstr>Confidential</vt:lpstr>
      <vt:lpstr>Restricted</vt:lpstr>
      <vt:lpstr>Unrestricted</vt:lpstr>
      <vt:lpstr>Title Slides</vt:lpstr>
      <vt:lpstr>Breaker Slides</vt:lpstr>
      <vt:lpstr>End Slides</vt:lpstr>
      <vt:lpstr>PowerPoint Presentation</vt:lpstr>
      <vt:lpstr>About Me</vt:lpstr>
      <vt:lpstr>PowerPoint Presentation</vt:lpstr>
      <vt:lpstr>Why Citizen Data Science</vt:lpstr>
      <vt:lpstr>PowerBI for Data Science</vt:lpstr>
      <vt:lpstr>What I’m Going to Show You</vt:lpstr>
      <vt:lpstr>PowerPoint Presentation</vt:lpstr>
      <vt:lpstr>What I Showed You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2020-04-27T20:40:37Z</dcterms:created>
  <dcterms:modified xsi:type="dcterms:W3CDTF">2020-05-09T03:30:56Z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courteney.malon@avanade.com</vt:lpwstr>
  </property>
  <property fmtid="{D5CDD505-2E9C-101B-9397-08002B2CF9AE}" pid="5" name="MSIP_Label_236020b0-6d69-48c1-9bb5-c586c1062b70_SetDate">
    <vt:lpwstr>2018-12-20T17:57:52.8924816Z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Owner">
    <vt:lpwstr>courteney.malon@avanade.com</vt:lpwstr>
  </property>
  <property fmtid="{D5CDD505-2E9C-101B-9397-08002B2CF9AE}" pid="12" name="MSIP_Label_5fae8262-b78e-4366-8929-a5d6aac95320_SetDate">
    <vt:lpwstr>2018-12-20T17:57:52.8924816Z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pplication">
    <vt:lpwstr>Microsoft Azure Information Protection</vt:lpwstr>
  </property>
  <property fmtid="{D5CDD505-2E9C-101B-9397-08002B2CF9AE}" pid="15" name="MSIP_Label_5fae8262-b78e-4366-8929-a5d6aac95320_Parent">
    <vt:lpwstr>236020b0-6d69-48c1-9bb5-c586c1062b70</vt:lpwstr>
  </property>
  <property fmtid="{D5CDD505-2E9C-101B-9397-08002B2CF9AE}" pid="16" name="MSIP_Label_5fae8262-b78e-4366-8929-a5d6aac95320_Extended_MSFT_Method">
    <vt:lpwstr>Automatic</vt:lpwstr>
  </property>
  <property fmtid="{D5CDD505-2E9C-101B-9397-08002B2CF9AE}" pid="17" name="Sensitivity">
    <vt:lpwstr>Confidential Recipients Have Full Control</vt:lpwstr>
  </property>
  <property fmtid="{D5CDD505-2E9C-101B-9397-08002B2CF9AE}" pid="18" name="ContentTypeId">
    <vt:lpwstr>0x0101008637EBCC9741F240805C35BE9CC74A78</vt:lpwstr>
  </property>
</Properties>
</file>